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4" r:id="rId2"/>
    <p:sldId id="276" r:id="rId3"/>
    <p:sldId id="285" r:id="rId4"/>
    <p:sldId id="286" r:id="rId5"/>
    <p:sldId id="288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9AE5-6487-4B2C-A183-9D36119DBF6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6DFB-6550-440F-8DE4-C77215F5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21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6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8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87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83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36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0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7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6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3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0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5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AAA-402F-4164-835E-93B37BAB8C2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D60A-6ADF-4A85-99B9-18D5596A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9A4B-01E1-4F4F-9155-EA65C8A919FC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52E-007D-49D2-A71E-0C41007B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02E7-30E5-4BFA-95EA-17E62E137C03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2AB-E2E5-4873-B1F9-0A3CAAEB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B1B-0379-4CCF-9F76-3AE62AF18F1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BAD-2CFF-4644-8740-B28103CC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CF3-F0F0-47EC-BA79-6630D2E2A35A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F7A-FC19-4CD1-8813-751569B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9F3E-6455-43DC-9DC8-278DD366052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C3B-6851-4457-B4E6-EAAF25B7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DB5-48A8-454C-9800-DD0F0A3EFC7F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4FFC-4970-4FED-A692-B6AF1891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2E9B-CCA3-4C0F-A257-4686ED9EEFC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43D-E9FF-4713-92A2-AA7C7DC1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2A7-7502-4DE3-AE31-0A1C6802BF1D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CAB-64B2-41EE-9D14-49D8ECF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101-5CDE-4F31-9142-788000C30265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66B-3B2A-443D-B3A9-41EF20C7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127-D935-4655-82AF-59A670E1ADF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5B7C-1BFD-4AE1-A962-6C6CC4D4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C720A-CD5E-4364-B770-78E0A5EF7F7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70ACF-A293-4E22-9B82-574EB419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452" y="2559909"/>
            <a:ext cx="9136548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ПРОФЕССИОНАЛЬНОЙ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ДЕЯТЕЛЬНОСТИ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1717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ПРАВОВОЕ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933056"/>
            <a:ext cx="30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23805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ОБЕСПЕЧЕНИЕ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4" name="Рисунок 13" descr="Rossport.gif"/>
          <p:cNvPicPr>
            <a:picLocks noChangeAspect="1"/>
          </p:cNvPicPr>
          <p:nvPr/>
        </p:nvPicPr>
        <p:blipFill rotWithShape="1">
          <a:blip r:embed="rId4"/>
          <a:srcRect l="7319" r="12724" b="7848"/>
          <a:stretch/>
        </p:blipFill>
        <p:spPr>
          <a:xfrm>
            <a:off x="3314564" y="3624557"/>
            <a:ext cx="2339506" cy="27143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94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05" y="620688"/>
            <a:ext cx="60528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Существуют </a:t>
            </a:r>
            <a:r>
              <a:rPr lang="ru-RU" sz="2400" dirty="0"/>
              <a:t>организации, отвечающие за подготовку </a:t>
            </a:r>
            <a:r>
              <a:rPr lang="ru-RU" sz="2400" dirty="0" smtClean="0"/>
              <a:t>специальных </a:t>
            </a:r>
          </a:p>
          <a:p>
            <a:r>
              <a:rPr lang="ru-RU" sz="2400" dirty="0" smtClean="0"/>
              <a:t>направлений </a:t>
            </a:r>
            <a:r>
              <a:rPr lang="ru-RU" sz="2400" dirty="0"/>
              <a:t>деятельности:</a:t>
            </a:r>
          </a:p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Паралимпийский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комитет России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(спорт для людей с ограниченными возможностями)</a:t>
            </a:r>
          </a:p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Сурдлимпийский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комитет России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(спорт для людей с нарушением слуха)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Специальная олимпиада России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(спорт для людей с интеллектуальными нарушениями).</a:t>
            </a:r>
          </a:p>
        </p:txBody>
      </p:sp>
      <p:pic>
        <p:nvPicPr>
          <p:cNvPr id="6146" name="Picture 2" descr="https://shvetsovrm.ru/wp-content/uploads/2017/11/1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3404" r="6994" b="6250"/>
          <a:stretch/>
        </p:blipFill>
        <p:spPr bwMode="auto">
          <a:xfrm>
            <a:off x="6246936" y="935142"/>
            <a:ext cx="2764268" cy="35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eaflymp.ru/images/sur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4"/>
          <a:stretch/>
        </p:blipFill>
        <p:spPr bwMode="auto">
          <a:xfrm>
            <a:off x="319305" y="4869160"/>
            <a:ext cx="6524556" cy="18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292" y="90872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целях пропаганды и развития определенных видов спорта, проведения спортивных мероприятий и подготовки спортсменов создаются </a:t>
            </a:r>
            <a:r>
              <a:rPr lang="ru-RU" sz="2400" b="1" dirty="0"/>
              <a:t>федерации общероссийского уровня</a:t>
            </a:r>
            <a:r>
              <a:rPr lang="ru-RU" sz="2400" dirty="0"/>
              <a:t>. </a:t>
            </a:r>
          </a:p>
          <a:p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СПОРТИВНЫЕ  ФЕДЕРАЦИИ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177" y="2858846"/>
            <a:ext cx="8191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Организации, образованные на территории субъектов РФ, считаются </a:t>
            </a:r>
            <a:r>
              <a:rPr lang="ru-RU" sz="2400" b="1" dirty="0">
                <a:solidFill>
                  <a:prstClr val="black"/>
                </a:solidFill>
              </a:rPr>
              <a:t>региональными</a:t>
            </a:r>
            <a:r>
              <a:rPr lang="ru-RU" sz="2400" dirty="0">
                <a:solidFill>
                  <a:prstClr val="black"/>
                </a:solidFill>
              </a:rPr>
              <a:t> физкультурно-спортивными общественными организациями, а федерации, созданные на территориях городских и муниципальных округов, являются </a:t>
            </a:r>
            <a:r>
              <a:rPr lang="ru-RU" sz="2400" b="1" dirty="0">
                <a:solidFill>
                  <a:prstClr val="black"/>
                </a:solidFill>
              </a:rPr>
              <a:t>местными </a:t>
            </a:r>
            <a:r>
              <a:rPr lang="ru-RU" sz="2400" dirty="0">
                <a:solidFill>
                  <a:prstClr val="black"/>
                </a:solidFill>
              </a:rPr>
              <a:t>спортивными федерациями. </a:t>
            </a:r>
          </a:p>
        </p:txBody>
      </p:sp>
    </p:spTree>
    <p:extLst>
      <p:ext uri="{BB962C8B-B14F-4D97-AF65-F5344CB8AC3E}">
        <p14:creationId xmlns:p14="http://schemas.microsoft.com/office/powerpoint/2010/main" val="5542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Обязанности общероссийских, местных и региональных спортивные федераций достаточно обширны. </a:t>
            </a:r>
            <a:endParaRPr lang="ru-RU" sz="2400" dirty="0" smtClean="0"/>
          </a:p>
          <a:p>
            <a:r>
              <a:rPr lang="ru-RU" sz="2400" dirty="0" smtClean="0"/>
              <a:t>Они </a:t>
            </a:r>
            <a:r>
              <a:rPr lang="ru-RU" sz="2400" dirty="0"/>
              <a:t>предполагают активную деятельность по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СПОРТИВНЫЕ  ФЕДЕРАЦИИ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486" y="2236499"/>
            <a:ext cx="76985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организации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проведению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контролю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усовершенствованию спортивных направлений, за которые та или иная организация отвечает.</a:t>
            </a:r>
          </a:p>
        </p:txBody>
      </p:sp>
    </p:spTree>
    <p:extLst>
      <p:ext uri="{BB962C8B-B14F-4D97-AF65-F5344CB8AC3E}">
        <p14:creationId xmlns:p14="http://schemas.microsoft.com/office/powerpoint/2010/main" val="44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541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Спортивные федерации общероссийского уровня</a:t>
            </a:r>
            <a:r>
              <a:rPr lang="ru-RU" sz="2400" dirty="0"/>
              <a:t> </a:t>
            </a:r>
            <a:r>
              <a:rPr lang="ru-RU" sz="2400" b="1" dirty="0"/>
              <a:t>имеют право</a:t>
            </a:r>
            <a:r>
              <a:rPr lang="ru-RU" sz="2400" dirty="0"/>
              <a:t>:</a:t>
            </a:r>
          </a:p>
          <a:p>
            <a:r>
              <a:rPr lang="ru-RU" sz="24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СПОРТИВНЫЕ  ФЕДЕРАЦИИ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проводить первенства, чемпионаты и кубки России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разрабатывать регламенты соревнований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использовать символику сборных команд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осуществлять контроль над деятельностью судей и тренеров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осуществлять формирование сборных команд РФ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организовывать и проводить спортивные мероприятия межрегионального, всероссийского и международного уровня.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229204"/>
            <a:ext cx="8646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chemeClr val="bg1">
                    <a:lumMod val="65000"/>
                  </a:schemeClr>
                </a:solidFill>
              </a:rPr>
              <a:t>Спортивные федерации регионального уровня имеют схожие права и обязанности только на уровне субъектов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35543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761" y="845341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Юридические и физические лица имеют право по месту жительства или работы, а также на базе различных спортивных объединений (школьных, студенческих и т. п.) создавать </a:t>
            </a:r>
            <a:r>
              <a:rPr lang="ru-RU" sz="2400" b="1" dirty="0"/>
              <a:t>физкультурно-спортивные клубы</a:t>
            </a:r>
            <a:r>
              <a:rPr lang="ru-RU" sz="2400" dirty="0"/>
              <a:t>, осуществляющие физкультурную, тренировочную, соревновательную и воспитательную деятельность.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СПОРТИВНЫЕ  КЛУБЫ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761" y="3573016"/>
            <a:ext cx="7643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Их финансирование осуществляется за счет</a:t>
            </a:r>
            <a:r>
              <a:rPr lang="ru-RU" sz="2400" dirty="0" smtClean="0">
                <a:solidFill>
                  <a:prstClr val="black"/>
                </a:solidFill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1754" y="4293096"/>
            <a:ext cx="7122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собственных </a:t>
            </a:r>
            <a:r>
              <a:rPr lang="ru-RU" sz="2400" dirty="0">
                <a:solidFill>
                  <a:prstClr val="black"/>
                </a:solidFill>
              </a:rPr>
              <a:t>средств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других </a:t>
            </a:r>
            <a:r>
              <a:rPr lang="ru-RU" sz="2400" dirty="0">
                <a:solidFill>
                  <a:prstClr val="black"/>
                </a:solidFill>
              </a:rPr>
              <a:t>источников, не запрещенных законом. </a:t>
            </a:r>
          </a:p>
        </p:txBody>
      </p:sp>
    </p:spTree>
    <p:extLst>
      <p:ext uri="{BB962C8B-B14F-4D97-AF65-F5344CB8AC3E}">
        <p14:creationId xmlns:p14="http://schemas.microsoft.com/office/powerpoint/2010/main" val="26386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761" y="845341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Основным </a:t>
            </a:r>
            <a:r>
              <a:rPr lang="ru-RU" sz="2400" dirty="0"/>
              <a:t>видом деятельности спортивных клубов является </a:t>
            </a:r>
            <a:r>
              <a:rPr lang="ru-RU" sz="2400" b="1" dirty="0"/>
              <a:t>организация физкультурно-оздоровительной и спортивной работы</a:t>
            </a:r>
            <a:r>
              <a:rPr lang="ru-RU" sz="2400" dirty="0"/>
              <a:t> с различными группами граждан. </a:t>
            </a:r>
            <a:endParaRPr lang="ru-RU" sz="2400" dirty="0" smtClean="0"/>
          </a:p>
          <a:p>
            <a:r>
              <a:rPr lang="ru-RU" sz="2400" dirty="0" smtClean="0"/>
              <a:t>Спортивные </a:t>
            </a:r>
            <a:r>
              <a:rPr lang="ru-RU" sz="2400" dirty="0"/>
              <a:t>клубы бывают разных типов: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СПОРТИВНЫЕ  КЛУБЫ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6059" y="2924944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при общеобразовательных организациях;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при образовательных организациях СПО и ВПО;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при предприятиях, учреждениях, организациях;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фитнес-клубы;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клубы при учреждениях и организациях по месту жительства;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детские, подростковые клубы;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клубы при учреждениях и организациях адаптивной физкультуры и спорта. </a:t>
            </a:r>
          </a:p>
        </p:txBody>
      </p:sp>
    </p:spTree>
    <p:extLst>
      <p:ext uri="{BB962C8B-B14F-4D97-AF65-F5344CB8AC3E}">
        <p14:creationId xmlns:p14="http://schemas.microsoft.com/office/powerpoint/2010/main" val="41859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280" y="177281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Развитые страны уже давно установили зависимость продолжительности жизни населения от политики государства в области физкультурно-оздоровительной работы с гражданами.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Исследования </a:t>
            </a:r>
            <a:r>
              <a:rPr lang="ru-RU" sz="2400" dirty="0"/>
              <a:t>показывают, что физкультура и спорт повышают сопротивляемость организма к различным болезням и улучшают общее состояние человека. Оздоровительные физкультурно-спортивные организации призваны удовлетворить потребность населения в укреплении и поддержании здоровья, реабилитации и проведении спортивного досуга.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ФИЗКУЛЬТУРНО – ОЗДОРОВИТЕЛЬНАЯ   РАБОТА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417" y="156966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 услугам </a:t>
            </a:r>
            <a:r>
              <a:rPr lang="ru-RU" sz="2400" dirty="0" err="1" smtClean="0"/>
              <a:t>ФКиС</a:t>
            </a:r>
            <a:r>
              <a:rPr lang="ru-RU" sz="2400" dirty="0" smtClean="0"/>
              <a:t> относятся</a:t>
            </a:r>
            <a:r>
              <a:rPr lang="ru-RU" sz="2400" dirty="0"/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ФИЗКУЛЬТУРНО – ОЗДОРОВИТЕЛЬНАЯ   РАБОТА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464" y="2132856"/>
            <a:ext cx="8400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учебный и тренировочный процесс;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организация зрелищных мероприятий в сфере спорта;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предоставление населению сооружений, отвечающим всем требованиям для занятий спортом;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предоставление услуг образовательного и информационно-консультативного характера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731" y="4653136"/>
            <a:ext cx="8508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Главная цель государственной политики по развитию массовой физкультуры и спорта – </a:t>
            </a:r>
            <a:r>
              <a:rPr lang="ru-RU" sz="2400" b="1" dirty="0">
                <a:solidFill>
                  <a:srgbClr val="C00000"/>
                </a:solidFill>
              </a:rPr>
              <a:t>привлечение население к регулярным занятиям спортом и физкультурой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51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425484" y="3717032"/>
            <a:ext cx="847480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i="1" dirty="0" smtClean="0"/>
              <a:t>1. Понятие </a:t>
            </a:r>
            <a:r>
              <a:rPr lang="ru-RU" sz="2800" i="1" dirty="0"/>
              <a:t>и классификация физкультурно-спортивных организаций.</a:t>
            </a:r>
            <a:endParaRPr lang="ru-RU" sz="2800" dirty="0"/>
          </a:p>
          <a:p>
            <a:pPr lvl="0"/>
            <a:r>
              <a:rPr lang="ru-RU" sz="2800" i="1" dirty="0" smtClean="0"/>
              <a:t>2. Спортивные </a:t>
            </a:r>
            <a:r>
              <a:rPr lang="ru-RU" sz="2800" i="1" dirty="0"/>
              <a:t>клубы</a:t>
            </a:r>
            <a:endParaRPr lang="ru-RU" sz="2800" dirty="0"/>
          </a:p>
          <a:p>
            <a:pPr lvl="0"/>
            <a:r>
              <a:rPr lang="ru-RU" sz="2800" i="1" dirty="0" smtClean="0"/>
              <a:t>3. Физкультурно-оздоровительная </a:t>
            </a:r>
            <a:r>
              <a:rPr lang="ru-RU" sz="2800" i="1" dirty="0"/>
              <a:t>работа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40708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Занятие: (2 час)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21236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C00000"/>
                </a:solidFill>
                <a:cs typeface="Times New Roman" pitchFamily="18" charset="0"/>
              </a:rPr>
              <a:t>СУБЪЕКТЫ </a:t>
            </a:r>
          </a:p>
          <a:p>
            <a:pPr algn="ctr">
              <a:defRPr/>
            </a:pPr>
            <a:r>
              <a:rPr lang="ru-RU" sz="4400" dirty="0" smtClean="0">
                <a:solidFill>
                  <a:srgbClr val="C00000"/>
                </a:solidFill>
                <a:cs typeface="Times New Roman" pitchFamily="18" charset="0"/>
              </a:rPr>
              <a:t>ФИЗКУЛЬТУРНО-СПОРТИВНОЙ ДЕЯТЕЛЬНОСТИ</a:t>
            </a:r>
            <a:endParaRPr lang="ru-RU" sz="44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755" y="1476370"/>
            <a:ext cx="9109841" cy="14401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alpha val="51000"/>
                </a:schemeClr>
              </a:gs>
              <a:gs pos="50000">
                <a:schemeClr val="accent3">
                  <a:lumMod val="60000"/>
                  <a:lumOff val="40000"/>
                  <a:alpha val="34000"/>
                </a:schemeClr>
              </a:gs>
              <a:gs pos="100000">
                <a:schemeClr val="accent3">
                  <a:lumMod val="20000"/>
                  <a:lumOff val="80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ФИЗКУЛЬТУРНО - СПОРТИВНЫЕ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429" y="153473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Физкультурно-спортивные организации</a:t>
            </a:r>
            <a:r>
              <a:rPr lang="ru-RU" sz="2000" dirty="0" smtClean="0"/>
              <a:t> </a:t>
            </a:r>
            <a:r>
              <a:rPr lang="ru-RU" sz="2000" dirty="0"/>
              <a:t>– это </a:t>
            </a:r>
            <a:r>
              <a:rPr lang="ru-RU" sz="2000" dirty="0" smtClean="0"/>
              <a:t>организации, преследующие </a:t>
            </a:r>
            <a:r>
              <a:rPr lang="ru-RU" sz="2000" dirty="0"/>
              <a:t>цель проведения массовой физкультурно-оздоровительной работой и (или) развития спорта высоких достижений. </a:t>
            </a:r>
          </a:p>
        </p:txBody>
      </p:sp>
      <p:sp>
        <p:nvSpPr>
          <p:cNvPr id="3" name="Овал 2"/>
          <p:cNvSpPr/>
          <p:nvPr/>
        </p:nvSpPr>
        <p:spPr>
          <a:xfrm>
            <a:off x="3344765" y="3040141"/>
            <a:ext cx="2448272" cy="365463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9149" y="3979883"/>
            <a:ext cx="2160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Организации, работающие в сфере физкультуры и спорта Федерации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>
          <a:xfrm>
            <a:off x="1130423" y="4282046"/>
            <a:ext cx="937477" cy="24127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>
          <a:xfrm>
            <a:off x="2062380" y="4293096"/>
            <a:ext cx="937477" cy="24127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>
          <a:xfrm>
            <a:off x="107504" y="4282047"/>
            <a:ext cx="937477" cy="2412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7679" y="2960437"/>
            <a:ext cx="3586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/>
              <a:t>спортивные ассоциации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719" y="637237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ОРГАНИЗАЦИИ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7899" y="3993690"/>
            <a:ext cx="2215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 smtClean="0"/>
              <a:t>фитнес-клубы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679" y="3297097"/>
            <a:ext cx="3422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профессиональные лиги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5739" y="3892986"/>
            <a:ext cx="1836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ДЮСШ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57899" y="2960437"/>
            <a:ext cx="2979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спортивные клубы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57899" y="3349014"/>
            <a:ext cx="3165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добровольные спортивные общества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>
          <a:xfrm>
            <a:off x="7168435" y="4374759"/>
            <a:ext cx="937477" cy="24127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>
          <a:xfrm>
            <a:off x="8100392" y="4385809"/>
            <a:ext cx="937477" cy="24127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>
          <a:xfrm>
            <a:off x="6145516" y="4374760"/>
            <a:ext cx="937477" cy="2412734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5508104" y="3573016"/>
            <a:ext cx="449795" cy="6207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194593" y="3546076"/>
            <a:ext cx="449795" cy="62072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33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175" y="2564904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учебно-тренировочная </a:t>
            </a:r>
            <a:r>
              <a:rPr lang="ru-RU" sz="2400" dirty="0"/>
              <a:t>деятельность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физкультурно-оздоровительная </a:t>
            </a:r>
            <a:r>
              <a:rPr lang="ru-RU" sz="2400" dirty="0"/>
              <a:t>работа с населением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пропаганда </a:t>
            </a:r>
            <a:r>
              <a:rPr lang="ru-RU" sz="2400" dirty="0"/>
              <a:t>ЗОЖ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воспитание </a:t>
            </a:r>
            <a:r>
              <a:rPr lang="ru-RU" sz="2400" dirty="0"/>
              <a:t>спортивной культуры.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3135" y="159907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Цели функционирования физкультурно-спортивных организаций: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ФИЗКУЛЬТУРНО - СПОРТИВНЫЕ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719" y="637237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ОРГАНИЗАЦИИ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ФИЗКУЛЬТУРНО - СПОРТИВНЫЕ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719" y="637237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ОРГАНИЗАЦИИ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7" y="1484784"/>
            <a:ext cx="84904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719" y="3933056"/>
            <a:ext cx="84904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Направленность и специализация таких образований различна, но все они имеют юридическую природу. Согласно </a:t>
            </a:r>
            <a:r>
              <a:rPr lang="ru-RU" sz="2400" dirty="0" smtClean="0"/>
              <a:t>10 статье 329-ФЗ </a:t>
            </a:r>
            <a:r>
              <a:rPr lang="ru-RU" sz="2400" dirty="0"/>
              <a:t>«О физической культуре и спорте в РФ» </a:t>
            </a:r>
            <a:r>
              <a:rPr lang="ru-RU" sz="2400" b="1" dirty="0" smtClean="0"/>
              <a:t>правовая </a:t>
            </a:r>
            <a:r>
              <a:rPr lang="ru-RU" sz="2400" b="1" dirty="0"/>
              <a:t>форма физкультурно-спортивных организаций и их функционирование идентичны нормам, предусмотренным для коммерческих и некоммерческих организаций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32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ФИЗКУЛЬТУРНО - СПОРТИВНЫЕ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719" y="637237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ОРГАНИЗАЦИИ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4" y="2492896"/>
            <a:ext cx="8646156" cy="40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644" y="1480670"/>
            <a:ext cx="8406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ВИДЫ ГОСУДАРСТВЕННЫХ ФИЗКУЛЬТУРНО-СПОРТИВНЫХ ОРГАНИЗАЦИЙ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ФИЗКУЛЬТУРНО - СПОРТИВНЫЕ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719" y="637237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ОРГАНИЗАЦИИ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719" y="1582341"/>
            <a:ext cx="84787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Общественные и частные организации в сфере </a:t>
            </a:r>
            <a:r>
              <a:rPr lang="ru-RU" sz="2400" b="1" dirty="0" err="1"/>
              <a:t>ФКиС</a:t>
            </a:r>
            <a:endParaRPr lang="ru-RU" sz="2400" dirty="0"/>
          </a:p>
          <a:p>
            <a:r>
              <a:rPr lang="ru-RU" sz="2400" dirty="0" smtClean="0"/>
              <a:t>создаются </a:t>
            </a:r>
            <a:r>
              <a:rPr lang="ru-RU" sz="2400" dirty="0"/>
              <a:t>с целью приобщения широких слоев населения к ЗОЖ, а также для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создания резерва в спорте и подготовки спортсменов-профессионалов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К </a:t>
            </a:r>
            <a:r>
              <a:rPr lang="ru-RU" sz="2400" dirty="0"/>
              <a:t>таким организациям относятся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9023" y="3892422"/>
            <a:ext cx="3644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федерации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ассоциации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спортклубы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фитнес-клубы </a:t>
            </a:r>
          </a:p>
        </p:txBody>
      </p:sp>
    </p:spTree>
    <p:extLst>
      <p:ext uri="{BB962C8B-B14F-4D97-AF65-F5344CB8AC3E}">
        <p14:creationId xmlns:p14="http://schemas.microsoft.com/office/powerpoint/2010/main" val="12343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va.tv/media/k2/items/cache/b88f92d27f14019613ddd4adcbff534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8027"/>
            <a:ext cx="8085931" cy="37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196" y="5013176"/>
            <a:ext cx="8373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Важнейшей общественной физкультурно-спортивной организацией России является </a:t>
            </a:r>
            <a:r>
              <a:rPr lang="ru-RU" sz="2400" b="1" dirty="0"/>
              <a:t>Олимпийский Комитет России</a:t>
            </a:r>
            <a:r>
              <a:rPr lang="ru-RU" sz="2400" dirty="0"/>
              <a:t> (ОКР).</a:t>
            </a:r>
          </a:p>
        </p:txBody>
      </p:sp>
    </p:spTree>
    <p:extLst>
      <p:ext uri="{BB962C8B-B14F-4D97-AF65-F5344CB8AC3E}">
        <p14:creationId xmlns:p14="http://schemas.microsoft.com/office/powerpoint/2010/main" val="3311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061" y="1237164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способствует развитию профессионального и массового спорта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внедряет и поддерживает принципы олимпийского движения в стране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представляет Россию на международных </a:t>
            </a:r>
            <a:r>
              <a:rPr lang="ru-RU" sz="2400" dirty="0" smtClean="0"/>
              <a:t>мероприятиях под </a:t>
            </a:r>
            <a:r>
              <a:rPr lang="ru-RU" sz="2400" dirty="0"/>
              <a:t>эгидой МОК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утверждает состав участников от России </a:t>
            </a:r>
          </a:p>
        </p:txBody>
      </p:sp>
      <p:pic>
        <p:nvPicPr>
          <p:cNvPr id="4" name="Picture 2" descr="http://inva.tv/media/k2/items/cache/b88f92d27f14019613ddd4adcbff5347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48"/>
          <a:stretch/>
        </p:blipFill>
        <p:spPr bwMode="auto">
          <a:xfrm>
            <a:off x="6660232" y="692696"/>
            <a:ext cx="2332957" cy="37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788" y="4365104"/>
            <a:ext cx="8799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Источники финансирования деятельности ОКР: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903936"/>
            <a:ext cx="7636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средства федерального бюджета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собственные источники ОКР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- добровольные пожертвования и спонсорская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ОЛИМПИЙСКИЙ   КОМИТЕТ</a:t>
            </a:r>
            <a:endParaRPr lang="ru-RU" sz="48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4BDBD27-F282-4E08-8B04-F5D262F4293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NhwWkr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YcFpK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YcFpK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NhwWkp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NhwWkq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2HBa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HBaSn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YcFpK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ZcFpK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2XBaSoFvGFJLAAAAawAAABsAAAB1bml2ZXJzYWwvdW5pdmVyc2FsLnBuZy54bWyzsa/IzVEoSy0qzszPs1Uy1DNQsrfj5bIpKEoty0wtV6gAigEFIUBJoRLINUJwyzNTSjKAQgZGBgjBjNTM9IwSWyVzM1O4oD7QTABQSwECAAAUAAIACADYcFpK38G0GdgFAABVFgAAHQAAAAAAAAABAAAAAAAAAAAAdW5pdmVyc2FsL2NvbW1vbl9tZXNzYWdlcy5sbmdQSwECAAAUAAIACADYcFpKcmsy4ewEAABuFAAAJwAAAAAAAAABAAAAAAATBgAAdW5pdmVyc2FsL2ZsYXNoX3B1Ymxpc2hpbmdfc2V0dGluZ3MueG1sUEsBAgAAFAACAAgA2HBaSjoqP066AgAAWAoAACEAAAAAAAAAAQAAAAAARAsAAHVuaXZlcnNhbC9mbGFzaF9za2luX3NldHRpbmdzLnhtbFBLAQIAABQAAgAIANhwWkpdUemkvQQAAH8TAAAmAAAAAAAAAAEAAAAAAD0OAAB1bml2ZXJzYWwvaHRtbF9wdWJsaXNoaW5nX3NldHRpbmdzLnhtbFBLAQIAABQAAgAIANhwWkqCE8d0lgEAACIGAAAfAAAAAAAAAAEAAAAAAD4TAAB1bml2ZXJzYWwvaHRtbF9za2luX3NldHRpbmdzLmpzUEsBAgAAFAACAAgA2HBaSj08L9HBAAAA5QEAABoAAAAAAAAAAQAAAAAAERUAAHVuaXZlcnNhbC9pMThuX3ByZXNldHMueG1sUEsBAgAAFAACAAgA2HBaSngJ4aR2AAAAdgAAABwAAAAAAAAAAQAAAAAAChYAAHVuaXZlcnNhbC9sb2NhbF9zZXR0aW5ncy54bWxQSwECAAAUAAIACAA7nFdHI7RO+/sCAACwCAAAFAAAAAAAAAABAAAAAAC6FgAAdW5pdmVyc2FsL3BsYXllci54bWxQSwECAAAUAAIACADYcFpKW9i1228BAAD4AgAAKQAAAAAAAAABAAAAAADnGQAAdW5pdmVyc2FsL3NraW5fY3VzdG9taXphdGlvbl9zZXR0aW5ncy54bWxQSwECAAAUAAIACADZcFpK+G/Aj0kNAADkVQAAFwAAAAAAAAAAAAAAAACdGwAAdW5pdmVyc2FsL3VuaXZlcnNhbC5wbmdQSwECAAAUAAIACADZcFpKgW8YUksAAABrAAAAGwAAAAAAAAABAAAAAAAbKQAAdW5pdmVyc2FsL3VuaXZlcnNhbC5wbmcueG1sUEsFBgAAAAALAAsASQMAAJ8pAAAAAA=="/>
  <p:tag name="ISPRING_RESOURCE_PATHS_HASH_PRESENTER" val="e02d6cb8469fa5be32bb4f402a9e207ea6b792f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Субъекты физкультурно-спортивной деятельности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1507</TotalTime>
  <Words>739</Words>
  <Application>Microsoft Office PowerPoint</Application>
  <PresentationFormat>Экран (4:3)</PresentationFormat>
  <Paragraphs>125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Субъекты физкультурно-спортивной деятельности</dc:title>
  <dc:creator>Dmitrochenkov</dc:creator>
  <cp:lastModifiedBy>Мама</cp:lastModifiedBy>
  <cp:revision>130</cp:revision>
  <dcterms:created xsi:type="dcterms:W3CDTF">2008-01-16T09:13:18Z</dcterms:created>
  <dcterms:modified xsi:type="dcterms:W3CDTF">2020-02-06T17:17:20Z</dcterms:modified>
</cp:coreProperties>
</file>