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4" r:id="rId2"/>
    <p:sldId id="258" r:id="rId3"/>
    <p:sldId id="309" r:id="rId4"/>
    <p:sldId id="359" r:id="rId5"/>
    <p:sldId id="375" r:id="rId6"/>
    <p:sldId id="360" r:id="rId7"/>
    <p:sldId id="376" r:id="rId8"/>
    <p:sldId id="377" r:id="rId9"/>
    <p:sldId id="378" r:id="rId10"/>
    <p:sldId id="260" r:id="rId11"/>
  </p:sldIdLst>
  <p:sldSz cx="9144000" cy="6858000" type="screen4x3"/>
  <p:notesSz cx="9928225" cy="67976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DE4"/>
    <a:srgbClr val="FFFFCC"/>
    <a:srgbClr val="C2AD88"/>
    <a:srgbClr val="FFCC99"/>
    <a:srgbClr val="FE7C66"/>
    <a:srgbClr val="ECF5FE"/>
    <a:srgbClr val="C00000"/>
    <a:srgbClr val="F4F9FE"/>
    <a:srgbClr val="EDF5FD"/>
    <a:srgbClr val="327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9A1C-AF16-4AD2-A3F3-E67F4B61E38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DAF9-264F-4967-905C-73C560767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28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1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10/31/2016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497" y="1071900"/>
            <a:ext cx="84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занятия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§ 16 стр. 108-113. Определения. Вопросы в конце параграфа.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683568" y="3645024"/>
            <a:ext cx="81415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/>
              <a:t>1. Политическая жизнь </a:t>
            </a:r>
            <a:r>
              <a:rPr lang="ru-RU" sz="3200" i="1" dirty="0" smtClean="0"/>
              <a:t>общества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2. </a:t>
            </a:r>
            <a:r>
              <a:rPr lang="ru-RU" sz="3200" i="1" dirty="0" smtClean="0"/>
              <a:t>Агенты политической жизни общества.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8974" y="1268760"/>
            <a:ext cx="7128792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2AD88"/>
                </a:solidFill>
                <a:cs typeface="Arial" panose="020B0604020202020204" pitchFamily="34" charset="0"/>
              </a:rPr>
              <a:t>ПОЛИТИЧЕСКАЯ ЖИЗНЬ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2AD8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5" y="2708920"/>
            <a:ext cx="5670377" cy="3189587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10800000">
            <a:off x="323528" y="908720"/>
            <a:ext cx="8640960" cy="1944216"/>
          </a:xfrm>
          <a:prstGeom prst="triangle">
            <a:avLst>
              <a:gd name="adj" fmla="val 4975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политическая</a:t>
            </a:r>
            <a:endParaRPr lang="ru-RU" sz="9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4" y="2160439"/>
            <a:ext cx="8880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 обусловленный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 социума, связанный с системой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 и подчинения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38" y="8367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жизнь</a:t>
            </a:r>
            <a:endParaRPr lang="ru-RU" sz="9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AutoShape 2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://chtooznachaet.ru/wp-content/uploads/2016/04/%D0%93%D1%80%D0%B0%D0%B6%D0%B4-%D0%BE%D0%B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976" y="5898507"/>
            <a:ext cx="865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складывающиеся отношения во многом зависят как от человека, так и от </a:t>
            </a:r>
            <a:r>
              <a:rPr lang="ru-RU" sz="20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</a:t>
            </a:r>
            <a:r>
              <a:rPr lang="ru-RU" sz="20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власти </a:t>
            </a:r>
            <a:r>
              <a:rPr lang="ru-RU" sz="20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реализуемой ею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057626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элементы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41" y="2852936"/>
            <a:ext cx="784216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и объекты политической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756" y="3356992"/>
            <a:ext cx="748831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политической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275" y="3861048"/>
            <a:ext cx="74888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Специфические средства политической деятельности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flipH="1">
            <a:off x="6300192" y="2852936"/>
            <a:ext cx="2255218" cy="30243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938" y="4725144"/>
            <a:ext cx="7693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Первая группа элементов показывает, кто является действующими лицами политической жизни, вторая группа выявляет направления полити­ческой деятельности, а третья – каким образом она осуществляется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 rot="10800000">
            <a:off x="323528" y="908720"/>
            <a:ext cx="8640960" cy="1728192"/>
          </a:xfrm>
          <a:prstGeom prst="triangle">
            <a:avLst>
              <a:gd name="adj" fmla="val 50246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агенты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06858" y="2665913"/>
            <a:ext cx="7842169" cy="101566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r"/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Индивиды (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рядовые избиратели или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политические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лидеры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713241" y="3861048"/>
            <a:ext cx="7841654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r"/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группы (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классы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массы,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общество, народы, нации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42596" y="5301208"/>
            <a:ext cx="7828135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r"/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 институты (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государство,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партии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общественно-политические движения)</a:t>
            </a:r>
          </a:p>
          <a:p>
            <a:pPr lvl="0" algn="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>
            <a:off x="706858" y="2679432"/>
            <a:ext cx="2255218" cy="394521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08020" y="2801060"/>
            <a:ext cx="67212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Общественные организации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08020" y="2085877"/>
            <a:ext cx="33854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Государство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22786"/>
            <a:ext cx="7045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1" y="1338461"/>
            <a:ext cx="7047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жизни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5823" y="4272247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Правовые нормы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8020" y="3532892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Средства массовой информации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8" y="-489"/>
            <a:ext cx="7045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компоненты</a:t>
            </a:r>
            <a:endParaRPr lang="ru-RU" sz="88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99368" y="5013176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Правовое сознание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4691" y="5737565"/>
            <a:ext cx="77836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Правовая культура</a:t>
            </a:r>
            <a:endParaRPr lang="ru-RU" alt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7599" y="3388037"/>
            <a:ext cx="1889955" cy="32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5085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Все формы политической жизни тесно связаны между собой.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Основным политическим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интересом является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за­воевание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государственной власти.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интересы</a:t>
            </a:r>
            <a:endParaRPr lang="ru-RU" sz="12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110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политической    жизни</a:t>
            </a:r>
            <a:endParaRPr lang="ru-RU" sz="8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Таким образом, сущностью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политической жизни выступают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людей по поводу власти, по поводу реализации потребностей 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8348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развитых странах для большей части населения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характерно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так называемое «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престижное потребление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вызванное заботой о своем положении в обществе, желанием добиться в социальном плане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превосходства.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Sensus Novus / Рабочий Маркуз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"/>
          <a:stretch/>
        </p:blipFill>
        <p:spPr bwMode="auto">
          <a:xfrm>
            <a:off x="4427984" y="3016821"/>
            <a:ext cx="4604700" cy="37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интересы    и    потребности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01008"/>
            <a:ext cx="403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значительно меньшей части населения этих стран на первом месте стоят потребности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существования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интересы    и    потребности</a:t>
            </a:r>
            <a:endParaRPr lang="ru-RU" sz="72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2437" y="3645024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Подавляющее большинство населения озабочено в основном удовлетворением первичных базисных потребностей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life-is-good.org/wp-content/uploads/2010/08/kry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765"/>
            <a:ext cx="5004047" cy="50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582341"/>
            <a:ext cx="5637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 менее развитых странах наблюдается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противоположная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картина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формировании потребностей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ARiZUXbZSopzAUAAHsUAAAdAAAAdW5pdmVyc2FsL2NvbW1vbl9tZXNzYWdlcy5sbmfFWG1P21YU/l6p/8GKVGmTVtpOalVNvMhJLsGqY1PbAboXWWgghESD1HRTPyawjU5sK0NFMFboyqZ96T54kJRAXvgL9/6F/ZKdc66d2CHFTum0D0G28X3uc899znPO9fDYk4dLytfzj0qLy8WR1K2hmyllvvjl8txicWEkVXDGr99NKaXHs8W52aXl4vxIqricUsZGr14ZXpotLnw1uzAP11evKMrww/lSCW5Lo3jXvVcW50ZSk2k3Y+YnVeOBq5s5001rudQo/5W3+RFvixVe52cKP4XbJj/jHm/Bg/rnjz74+M7dJ7du3/lw+IYPlgTbzqu6HouuEPjtmwmwDccydRcmYLprsBkHsJ/zDcDf4luDjTYLjq4ZDABewfAN/gsAvR4MYtJiUzB+D0Zvw+957OiCZTHDcW1dyzJXs13DdCheOnNYlpbSEM8UfibKEKAq/Br8Da9hkPBxCy7b/G/xLf2zDhFs+++KCt6IFbiuwd8fFHjQgOie8KqCODLiLfEd9+I4Zs28qhmuxWzH0jKOZhrAa4Mfwta1RVnhxwB7JucBCo1zBOSDGrwHvOEdDybFLQb2niJ+RBjeJFIwApdWG4qlZKnTmpFzHdPUbZcZ2eAJMNsGOodApiyeQpBo6WW4qAD8oS+v2oD4lmozizTriQqt8vQdEFwp/H2xhnQQhthBICuDMprQchM6/Byi9QJolWE/Yc2DwUwy3Mo/QBgYerm2BCAgWGaB4G172rRQpJsYcBQgjlcwi0muDVxdNSTgkCi9t6gibm7NyJiQMhknPP8eYNCWA9I6P4kwiAPMM9tWc8xNmzOQfAS2xQ8GGWXew13lu4OMecBs6VNxgwx1SsupmHToDkEOkjVsinUF44mG4Ae+f+avyEhgxmNo8I2a+J5SDeNVC3mDWB+MkM3uF0AOmqoHhAKPauFNl5BHhOqYglL1fXZf/BTQa5Cc2vJtuEb2Ld6O4wbum2FZ1Pf9gvapO65qOsu6IPisOe06sjYQyRZGKxo6kk+Nn2Be+tbUicpHkhcZlVhVxBpeYuJKKLEKryLAUyQpDbHjQIBRVyivILsk8DXf7Y0sm7kWmiaB8V28Qs3RsXq9pJVUxaof5DcIncz4evAj1agnkHv9as/xefONLP2CtUetorfWvRfi/0l80IcSBadXJnKdUnBJBXIuSA0pYhmkocvTfy8hsmWFSGvopz/DIGj10PPFNwm30gdg0HiAsbDrD2cXl5IP04xxk9y1DZaHoatiyY2v2V0EwwxA9tAgFBjdAvLQ7pCV+f1LW7pdZI5B4jMFm2xS+axTePviecnxplna1hzZv3oorLihJAKptah8X0o3lPKVmgRCZZDDEUo20kwewpPjwEx5q2+5aaByw94QdLCB7rk39A5kLy/WUFMbqc8B9B5xrsOyZYWCzPO1TAtYo3m8BLMU8izYKVk8z1cljLbsCjFaMqzgIWgWyKFbNhP01qKidIKBh4Qj3ItmEOuxyxAOBb3r0vULinrcZDZTrcyEm1GNDJMN8op/EPASDoV0Rca6Y7u6miaQVxQ0PE8GWjjxy34r8NIkHYU/gTzcZdm4CpN0k6RN54rTf8p/JsTpZfkb9Jrb/Hc4WPzFD+BMdcBfK4C7z3dgAbt845OBcMGz0NJZB/8zOgw1qcc55fUv4tAcNR0FoEPsC2yIgc1OkuH+GTq0D4lP0o4GkoueMjdpu0i0bfGMelZMDVJZs8+xAg0UM7NFLvX2c2dNoRQ+JpMjN1IktBcca7HVG4pnDLngi0N1HDUzkYd0sWljMdVWwesq8S11GCavWvfAyul8Bjg7wLyCKwNza8p1oFP0HGjja2p4Ctph/6Dc0cYgAN3vJPtgLA2yyEZSxw0DXb5kY5wcbdJVs1n6vAQYu9hxA0orcFK/Y6qSmYa44sNG+CsUVrme71BJ589MqAaUjv+DAnURgTuDE8r7IP/8/uUwaDGiaJ27En0mHL4R+mr4L1BLAwQUAAIACAAEYmVF8ozRHNQEAABpEgAAJwAAAHVuaXZlcnNhbC9mbGFzaF9wdWJsaXNoaW5nX3NldHRpbmdzLnhtbOVYXU8bRxR9968YbZW3hoUUCkG2EQJbQeWr8VZKVVVo7R3sLfth7Y5L6BMUNUlF1KAqqG2iJE0q9SV9cAluTAjwF2b/Qn9Jz+x4bS82dGlERVUhY+/sveeee+6duWunJ27bFvmSer7pOhllaGBQIdQpuYbplDPKJ1r+6phCfKY7hm65Ds0ojquQiWwqXa0VLdOvFChjMPUJYBx/vMoySoWx6riqrq6uDph+1RN3XavGgO8PlFxbrXrUpw6jnlq19DW8sbUq9ZVsKkVIWi7NuUbNosQ0QMExBTvdylu6X1FUaVbUSytlz605xpRruR7xysWM8t7YpPiLbCTUtGlTRyTnZ7Eoltm4bhim4KNbBfMrSirULFdAfHRYIaumwSoZ5dqwQIG12osSYsscdIEy5SIZh7Xgbcp0Q2e6vJTxGL3N/GhBLhlrjm6bJQ13iMg/o0xrS4XZmenc0vyCliss3dDmZiWHczhpuVvaOZy0GW02dx77pPA3Pl3M3Zydmf9oSVtYmNVmFjteUDQmSFqNK5aGsm7NK9G2YGlWqdlFRzctNNsJGX3K0K6W7pWp5uZNFHFZt3yqkC+qtPxxTbdMtoauHkRXr1BanfSrtMRuirJlFObVqNKBk4Aghlq2W2LkerslRsdiqasyeietvizTOmN6qYLmwVpILa12L0Vmy64TS01ck6JrGe2EqF2kxrxu064tUVgxnTwshxSyjCJYSHXSM3VLISZD6qW2s18r+sxk4SbMd1sSYGGzUzJX6JGiVNE9P6Z4W3XR+KXsZ/wHXudveSP4mr/hzc+lJvLeaT78+2CLBN/wI/g08WoQvsuP+Gu8fueH+L8rloP7hB8H67DaAD5sg3W50IBlgx/CsR7c4U3eJMFGdOcP+Df4K35EQk4bwmgiEadnMAeCoMX3CGDqhO8F68GmQOP7iMEPkOm+uCnZghTigQlBlCN+ENyHAgh8HFI+EGm9hseuAA7uCUOk9UAYt4gNJCL2BJ4QRhJDughLgk1EOAbOPaFXSye+L/Rs48scrshdOzM/nbt1pSsJwW4PnB9EzriI8hE0/zm3WNKyjnFK5+EEWTucEveWaAIS1Uc22LEsb0ujkEcn8PuyaKKKb4NNEtwVH1HmFtRJtWMJAiO55slUfXiGBiGhXs1PbBSRtdC9q2f3hBn6ExvnDq8nlzKuYv8wfdq/EXwbUj4MtuDYIRJsJQ8dpX4oLjqh62HoJkpQ75wSJw6F4LuufRgChdb4LHiiiklYDA5d+2B45MPRsevjA+qf679ePdOpNQQXLd10oik4deqUTeZ1Ytb+jdMZE7fHN+96NoYQNXqC9n+KaE273nmQVsWc6j+2wul6GacW/5nvYHD9wh/z3/gLvo3XS4IR8JT/yJ/zR3x7PFGXPg/76hidvSf3J+aEPHsOox2ftNeA9Rg8fsLmf5nw6N1GBtv8YcIjZRv4O3wnqXVCDjv8RSLLp/xRsikcO/OaZ+zvxHDY/hji0eNBVKjG/8L/STipmniEkaphfBzxV4Cqh9PkbghW/0+chacdS+9+jP4rR+E7PcHLc/SCjsJnaIkmBuUbVPXCOuHSj5uLlPgyKSav2t+7Y1+002rfnzTEHdt0TBs6WqZB27+DZEeGB/HVve+tVApo8Z+Hsqm/AFBLAwQUAAIACAAEYmVF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RiZUWSOUEhpQQAAHoRAAAmAAAAdW5pdmVyc2FsL2h0bWxfcHVibGlzaGluZ19zZXR0aW5ncy54bWzlWNFOG0cUffdXjLbKW+OFlBSCbBACI1AI0LCVUlUVGryDvc1619odl5AnKGqSiqhBVVDbREmaVOpL+uASuzEh2L8w+wv9kp7Z8dosNnRpk7RVhRZ7Z+89c+65d+61nRm/UbLJF8zzLdfJaoPpAY0wJ++allPIah8b0+dHNOJz6pjUdh2W1RxXI+NjqUy5smJbfnGJcQ5TnwDG8UfLPKsVOS+P6vra2lra8suefOraFQ58P513S3rZYz5zOPP0sk3X8cLXy8zXxlIpQjJq6YprVmxGLBMUHEuyo/YML9marqxWaP56wXMrjjnp2q5HvMJKVntvZEL+RTYKacoqMUfG5o9hUS7zUWqalqRD7SXrJiNFZhWK4D08pJE1y+TFrHZhSKLAWu9FCbFVCFSiTLqIxeFt+BLj1KScqlu1H2c3uB8tqCVz3aElK2/gCZHhZ7UpY3lpbnYqtzy/YOSWlmeMK3OKwxmcjNw14wxOxqwxlzuLfVL4mU8Wc1fnZucvLxsLC3PG7GLXC4rGBMnoccUyUNateHnWESzDi5XSikMtG7V2TEafcVSrTb0CM9xpC0lcpbbPNPJ5mRU+qlDb4uso6gEU9XXGyhN+meX5VZm2rMa9CtO6cAoQxJDLTklcvNQpieGRWOi62r0bVl+WGco5zRdRPFgLqWX0o0uR2arrxEKT92TFtc1OQKtQ2UYsE55FbY1YHLHlO0+5VIBPWzb0l76D6VWH9wSXL1LPj2nY0VGWcn7sU/GdqIrXoh58KV6JxmcqSvXsJB/xbbBNgq9EEz4NXHUi9kRTvMT1qzjE/z25HNwlohVswGoT+LANNtRCHZZ1cQjHanBLNESDBJvRk9/gXxcvRJOEnDal0XgiTk9gDgRJS9QIYKpE1IKNYEuiiX3sIQ4Q6b58qNiCFPYDE4JdmuIguAsFsHErpHwgw3oJjz0JHNyRhgjrnjRuE0snIvYInhBGEUO42JYEW9ihBZw7Uq+2TmJf6tnBVzGcU+dwdn4qd+3ckSAkuxo434uccRPFI2n+dW6xoFUe45TOwgmydjklri1ZBCTKjyqwlkpvW6OQR3fj91XSZBZfB1skuC3fIs1tqONqxwIERnLNk6l6/xQNQkK9mh87KDJqqfuRmq1JM9QnDs4tUU0uZVzF/tv0Kf968HVI+TDYhmOXSLCdfOso9EN50926Gm7dQAqq3S5xrCkE3xw5hyFQaI33kieymITFwOCFD4Yufjg8cmk0rf++8fP5U53aY23RppYTzbXJE+dmMq9j0/NPnE6ZoT2+065XwlhhZs+m/T8XtOdX7zzI6HJ69B9E4bx8N3NI/Ch2MYp+Eg/FL+KZ2MH1nKCpPxbfi6figdgZTVR3T8NKaaFWa+rEofOrbnIYneGk1QOsh+DxA47z84TNdAcR7Ij7CZvEDvB3xW5S64QcdsWzRJaPxYNkczXWxRqnnNjEcDjQGMvRwI8SVf9f+D8KZ08DH0qUahgITfECUNVwPtwOwar/ie52UqP5+43xnTS30z9lq9b3pprbEyS5gWH2Cnl6a7n950fCGxXt36SBuut8f419Yc3ofX8aSGE9/nvJWOoPUEsDBBQAAgAIAARiZUW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BGJlRd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BGJlRXgJ4aR2AAAAdgAAABwAAAB1bml2ZXJzYWwvbG9jYWxfc2V0dGluZ3MueG1ss7GvyM1RKEstKs7Mz7NVMtQzUFJIzUvOT8nMS7dVCg1x07VQUiguScxLSczJz0u1VcrLV1Kwt+OyyclPTswJTi0pASosVijISaxMLQpJzQUySlL9EnOBKi/Mv9hwYd/FxotNF/Zd2KlwYdfF5osNFxuV9O24AFBLAwQUAAIACABDe25DgSF2lewCAACICAAAFAAAAHVuaXZlcnNhbC9wbGF5ZXIueG1srVVNb9swDD2nwP6DoXutpF3XNpBbdAWCHdahQNZtt0C1GVuLvybJddNfP8ry95xuBXYwYFN8jxQfSbPr5yR2nkAqkaUeWbhz4kDqZ4FIQ488fF0dX5Drq3dHLI/5HqQjAo8UqTAAHhMnAOVLkWsE33MdeaRncJGZOLkUmRR6j9xnyN1FOifvjmbokiqPRFrnS0rLsnSFQkQaqiwuDIly/SyhuQQFqQZJbRrEabBL/Xc0PkmWUr3PQfWQuX574Jqk5XhWYkBSnrqZDOnJfL6gP+4+r/0IEn4sUqV56gNxsJKzqpSP3N/dZUERgzK2GbNJrkFrk0RlmzG9FIuL1FHS94h12CSgFA9BuXEaEmqxdALMtjFXUc2jBrSGV+1EzVv5bcz3pnGrlKOdc148xkJFeNSHdNZJIKPDqCyprlt10EPTQSvDRBwJvwohIag+v7UtMl8QG7DtuCpPV5U+HuDbivs6k/tbhGEX1Qq6rWiuFc2tQC2H20ZfdxSkue0WuC4kNKWasScRQPaFS8lNW1xpWQCjI2ONpUMwo/bKtUidICzSSXz2D9oYv5E0P9VrylSA/yHMJyRqayLSAJ5XAn00JFhTDVhsY3N1HrsmZpeTKh6TXl8PTDbHWhS8iKO5DAHHMOCa085OD0FBcoUufiFH2N7BQXAkwijGR08yjE8P0iRc7iYZegcHwXHm7yagrbktIx3XcdRMbQcxOrFOmF8onSXipWrPwZ7Ry6oPXxu55ugmF+3B+fyPURzEaAZzSyZWl3nr7avm8N7MqVadzya3lkG34jyALnLr1cxCkY98AtjyIta3/ZyafdiDjnKemo5pru/Y71m5Fi/glCIwf7rFqalJBKZnPPLh4rTHgHridhmEr0xTERmtJbFqHlKOYW2eBJQWY2flI6oeyqxIg5E2bt79HFSMu+pGAndi2GKmixNsviz3yHt8qe9yeXbZXeV8cdlgq7zubWCbyxtWdZ1w1xm07tf2IqyeeXz9DVBLAwQUAAIACAAEYmVFcpuzhXACAABlBwAAKQAAAHVuaXZlcnNhbC9za2luX2N1c3RvbWl6YXRpb25fc2V0dGluZ3MueG1slVVtb5swEP6+X2HlBzQYGwxSGglsM0XqtGrttI+TS5wMhdjIOF078eNnJ80LGUtT7hO+57nzPXcck3ZVKbpprV5Xf4SttHqQ1lZq2U4/ATApda3NvZGttNuD/hFQYi1vRxDCEWitUHNh5rejhahbOdqh93hQOcfTxlqtbkqtrFT2RmmzFvUIPIt646IU22c0fp+on6X5AG0hSnmejGyfd1m9TLRglA9nKvW6Eer1Ti/1zZMoV0ujN2p+zR1/vTbS1JVaHcApoXz4ZnXV2pmV64G78cTbFazGNa6Vx6vF3NtlYi2eZN3PF1zDOM91QYYz5nPVVvaEmUFvg8xGLOWQ5he65Vrlcgz1iXi7wLHyxR7QKPQ2jK7FqzRDKRKSJWy4UY1uNs0Hx6cxeulVHqJdaO2BVmsxdx/7gcMCb5c5vjif7pru9ATDzNseNxmfbJLtshmfb5tdoB+VmuvfM7XQb8T9qqHe204DsBMI7LR1bzjHISCYhzwBjEfU+VLEUkSdj4WQTsZnIXZxjSzdehmOOhn3vP8SZqqVxs7UXL5MUR996upX8Nk4+R2uncbYW7fP2m2lwgDDiES8CzOEUAxoxCALOkJSkkHAAxwFqMsTP4cARhFM4w6SMELurUhjFwXzNAaYYByyLuShY4Msy1lIO4JSCDOXjScp7YoiJ0EA3CJHmHVRjIo8AA6NXIwMJV5AxFCO4i7LM5ggUNAiL3DHGY9pBJKQx0HQ4TxHQXAU91jdqVzH06vL2cv5TsDBFgx6j9PWH65JuTHGgR/l2k25ldsZfph9ub/jP+nX798e3j4nh/N/zD2sdYeu7P/+Sf8CUEsDBBQAAgAIAAViZUVtsh1zfg0AAM9uAAAXAAAAdW5pdmVyc2FsL3VuaXZlcnNhbC5wbmft3W1YkuceAHCU0izNmtvUfF1buVr5xtLyBdBMbcvsrLOsman5WopYlqKCSDVdU8Ol08qStVovs3xryZovuFliQyXrJCIqFgEZIALyjnBonyZ6zrfz4VzXzXUBF8/N737+z3M/133/ny/P/+ye3RE2y9csh0AgNjsjw76AQJb0QSDQwWUWxi0a748uG7/Mcr6ICIU0DjpPGX8sSQuJCoFAWogrdIlLjb+tsiMP5EAgK3vevs2o6FvJEEhW8s6wkH9iDonGA9GXuV2liXhBdfXVFXFhX99aOxT2486QkJDvLDZEXf/G/Clk6rznqpXSl4+Hq+akvpxtzHMi7bdnFF/RLF9K5D2BSnzm4KA9ZaILV6iX0REkw+yzaLGhQK97QAmysPbuhkBNPsgT3cK4a7gKizbdST8DrYmiLxAg9oREP0kuNrNwSJj/MULtTk+UMbRIhUaecWyXVeoi/4l0dIjK1AUUKqfj3kDZN90LXH66uPBf6Q4OKGEmlv1TNIZjNy0TyvoXRGatY3WnJ6UhdDOnkbypqsWC3wm9VnHldsmfPtCFrUhmMfLGSg9Bdv4sPDd+1jQAFdmMsMvdrs90e0Ix4RczQj/kKXRPf1zUglakkSzxXXA4Ce4opDuseBZy0OqgFUAAAQQQQAABBBBAAAEEEEAAAQQQQAABBBBAAAEEEEAAAQQQQAABBBBAAAEEEEAAAQQQQAABBBBAAAEEEEAAAQQQQAABBBBAAAEEEEAAAQQQQAABBBBAAAEEEEAAAQQQQAABBBBAAAEEEEAAAQQQQAABBBBA/+doUkhmFwUqa6mLPJY/4Yejxj6XLf3iP/f5c8oYVbTxoclz9LsNTquMoRDKF3nUv7HF2j0Ycn/s0ZkFrUayyz1pYSRPjS3QSNvu77u/L/5fo3PLk9ETHdvw0leP1T2ltnQxm4IvEk8E410kDuXUrKASTosz8fbhu/th86sHVNtsKtx+dUv5em99gU4lCYlLCNrNQfFYMa4NDUIPS8vWmKZDV/DSxx6nRlaHCNc2c3xciCi12xl4roE4//Q92TIj5dJmq7LD7R2IvzfalDM25F2UJF/Dud6MI3I0XGNfEUTXs0m1ztTUrU5E0VUSsok99/JFjjiH/vee8h51Y/74RrynPU//yD5eKDTnnFxOd2h/neS8z1O7M9zYzfGfOo4Wc1o6PzFky46pQgfmx9FMJEhEp2xdg/oiSEzn3ODUmPH1WTStW6qnjPqli3NfFg16MhZPai+Z5HZ1m9RSGFsH5fA/Gx9G9MQ/Ehcy+IqN+nqyHLcysN21CRfvWRk3RP7ctSyDHX2ZIVv6nckl2ebkgPj8zQgCwX5OZsm3dTa4KX3cGF0IMoqRFHDIs9IquXZfrNKMfxJrljZ/CB0seslU9YMkpd5uWZ6Ic6HyRC07FdvAbaRmkmrZaqTieUz8FSLFoqSJotfoaF6UjqGTBaToSwyJ6dVoDGKmh2dwooa3j8jzO2ktghGiSMKhBrqR44iCK7bJpCLNlJpFRtOpTfFFam44tQVX0iywe8PtivQ1ORcnoNEkeKcED0f4DV/W5LbD8252Gdo1Cnp9cOCG83GF7k6/Hw2qEtShu9QzDBWb55Gu43NpNQa1jI4w0It5NAZpUl00jIYZJrS6OZ6gPO2HCgpdqnyg16K0OOflaMaqjjH7AJOSFKzMyecNMXxOWoSLhs/9UyDWjO1zLd2OGEw8OjIqV6EK1fctWlc3+M0VzGnkpYmZhVckuR+Gbnb7YXUjr0mNqpZxZXOb2KnqLkYTeUq5JZ5PdcNjDS+jCFldg1jtdgRBwEAo7KZEWIJJ2Y9fbSx66eUBCvogh66q0+sQeqWcxOTbpQ03UYRmNA9uOYP17nRu8JFUVhXWs+D8wA43QyP9hQ9xfEd0+KjizDUUkdVGzOvSw6Oxl4hTN5Qn+6n+bF41KSL3LiGzqIGDeZ9RHKi/JDkCr4QdrjDgioo5Zqx3++oReP3VjM3x+I7xG0i/0LGAZFRBp7rwnT7sMabcdr1X2vwhHmF3qw784+aSSkmaRk4ykLecFlMM+u3Q/dSfh9b5zX1lGJNKcmUMDL6uSOzEHjrnwTyY597++nGkgE3bQWRhxlEUHj+F5AEfmD4+VPX9uZPHhfQP29uQfpWoUzpmGqnTUEOT4GsTM2Lc6yIjPqojdaxTnVRdOr26T2GwrMX3Fd4xmXs8ad1l9l67v02CDQqd+nhVJ/yCX6TmnmGu5eXdustW+l6vUJKnHFMFwz7anh3srxUt5kxpu3A4euUlys0yV3KKeyw+bSKg8i5lRbbaB60tdHN6NIz2v+PyRjFqzmz7sV3vrsBZMMMCVtk+4TDy2DglCf38MiIwE3uKajsVj3+Ht8wz1Jed2jX3zXGOvDaFSd6v+fHYa1UHHPb3WWGPb7ajYfhPHCnEz3AHMfq7KquVS8wdfTcxXLWGMkx/xwntX/AHFl/XJZrxXNqKcyWjooN+20nI3B94IpbsVxl1nYY+fXB4jAvr45EPe1J+ypkT1dFG7otiN9USUKcuJEa5y74WPZHk41LnrUTJk771Lr/ItVp9/u/Ss173oOUzW0gJ9/SKxyn2F/ATJPrHTl6xCMc0uCRVfaxfnMWajcv2n3JM1gZtS8ce1AZlaS1ao0gN6guZ2vdpcphqt0/O67bGzZVRlYI1gc2e+FUTcLpxnPyDR+qKapit5k0chm/9XTxvZAfidOYwV9LlH/xoZiT65dvJVrxio8l6h/LOFpKqatH+emt46HPVvTldhr5D4thXgzh/pEOkkmmxdVGUUrWCY/D8cFTD8vbHCV5lOtDE6e1n2Ye34aPtg7els6koNtLPlc7lH9HxHd3T6g5QsOqt9W+4T6IOxrrH6hPaU76LK72HMzcO4QoxFkn1OKJD00gpflQYJRrj0sdTDh+a7Wyu02+uMb/ohSw9NyCA9fx9IkqBKo2LWQ0ppE1kOUOEN4vYmx7cPrAJ/z5DahVA89D3UxhSZoa/T6VI9uoHnBsZB2VSdY7JPaNXY99e1ub/+phAGw38RIT09z6Xhq/o3lKE+mOLgXz2xFyPJLVvjVmWGh01si+Sz86II/G1pGhRrMG6VcLmC6yT60N4ZWNXe2Sa/nnldga6jclH4WZCZlsJ914Vj2Tgw6rDrS/h6+MN2ZohOx75o0bS0vvTq+v+eBZl/ddQkqiiNl2lPlH0BBeX4e5k++q3yJXXafiMh0s6yuOhPBWbariCiMjce9b5g8yOCR358DlDh75m0KfEsSv8G9ZsNUUitUoq6ZQ/0/fi3cQZ6v5faKpDTONkdoht/6XpBHp48kVPqceOVrntQzd8arz+czM+MfkrgxpbZD+ybIdxcc+7MbC+GWs+gBmPepGhfkgacuFVFfPER+Y2k2gTx/rIK6Y1B12lXb2C6bdn1JUsCZBZhdF+/VW/u1vN9pfXOH5MxpVxpSxv27mtfIFtUrtrT5QXRYHMFVpi3kOTi26MSsU+lrnv4dllE3wfUhiaU/bBgitvhjdQZxv96TYenSV7vJFGjoPfTj3TIAmoK3I3qHL0GOayrbBTAx7Ufjfmp2ufYJiYTjmsv5edg1WysL6DuunWqOhbF//x5oLbvygCGeY1p41edVqRP8YT3HFjOw6m6i4ZcCy7Cs+CtU9vEzKx0yUtccSrSIUtT05fw5ptSndpglnmftyxN95wIfpHsuTrStN11AEjefloJ31toJw+XitXwCCoArzswD/911WitPkJboLHIbXybfsppDR6vct71N7cp3T39p+j+zaIlW066ID4mX28ybgk2QTlS18NR7RKym+jDMOP1Jt+5lKuZ7P3NQt8xpVz/Yw6ROvRZyzcHQ9LF42PUKYhugYHBJyzSm5IqxbJiuPlAuGaU7Vac5OsNdveOggzM2nstyF9STucHCNRdojEObrYT4hzw3+qMYUWTJuy5L+ynVWmK/xSaNOhzoAp/nfjilv3REqKIKcwBjG9F95Y6xVfPyv0MR5S4rHMhJEtS7yUC85Qo4MDAvam2vu4PTvXmCl5FvXfxO56mzFU17x0TPbfdF70NtzQPpNwa63LSS4nP3N/kIFuN+6PAZ/YC6/fi58ekbbAt1ZW4FN4Gyj5aK0YX8WTShyIosYPMA+8zpgUvcob6DYmufdL8PXdsKKa4Ua6COOC4k6ove8JWgJeGVNN35S8wsmA916n1NC3r8LExR90nL9owW+YIYhCw1c98Dhk7QOlPo1hA6s9ophEWoieL2ltUL06tP5dMc3+c5MxbPjUu+hJgbp9WCEyl3vCXG/SVFd1GTRjTipZ2Yt++MzNy6u6girdCH8Qo7b1FLPsw006oPntEdmU5poRn3HR4lvIXCZ0Ru9psBP4yC/4Liz6pXVc1afPD3fe5Apd5C4n4687p9D/cudk+RvDjFRIKjQJ4sikUMnG20eGLXLXVUy4ThjqHdSrOMRXlk3vNDxcrBjZtYorc3NKtvnF0EVqmXlXfuo9OsJUIyhBZbs2f9nvuHAXlwhDD3ublIRMncaYK1Z936w4q5RoSl0W9jXD0r7vh8ctS+bgVYImyiC7s9CjOv+zdYtUQeu+YtwvIz2BFm+ADiCaSzNq4XYQ42vnjt1hjaEJp/4NUEsDBBQAAgAIAAViZUWhpML/SAAAAGsAAAAbAAAAdW5pdmVyc2FsL3VuaXZlcnNhbC5wbmcueG1ss7GvyM1RKEstKs7Mz7NVMtQzULK34+WyKShKLctMLVeoAIoBBSFASaESyDVCcMszU0oyQEIGBgjBjNTM9IwSWyVLJEF9oJkAUEsBAgAAFAACAAgABGJlRdtlKinMBQAAexQAAB0AAAAAAAAAAQAAAAAAAAAAAHVuaXZlcnNhbC9jb21tb25fbWVzc2FnZXMubG5nUEsBAgAAFAACAAgABGJlRfKM0RzUBAAAaRIAACcAAAAAAAAAAQAAAAAABwYAAHVuaXZlcnNhbC9mbGFzaF9wdWJsaXNoaW5nX3NldHRpbmdzLnhtbFBLAQIAABQAAgAIAARiZUU6Kj9OugIAAFgKAAAhAAAAAAAAAAEAAAAAACALAAB1bml2ZXJzYWwvZmxhc2hfc2tpbl9zZXR0aW5ncy54bWxQSwECAAAUAAIACAAEYmVFkjlBIaUEAAB6EQAAJgAAAAAAAAABAAAAAAAZDgAAdW5pdmVyc2FsL2h0bWxfcHVibGlzaGluZ19zZXR0aW5ncy54bWxQSwECAAAUAAIACAAEYmVFghPHdJYBAAAiBgAAHwAAAAAAAAABAAAAAAACEwAAdW5pdmVyc2FsL2h0bWxfc2tpbl9zZXR0aW5ncy5qc1BLAQIAABQAAgAIAARiZUXShK5mrwAAAEABAAAaAAAAAAAAAAEAAAAAANUUAAB1bml2ZXJzYWwvaTE4bl9wcmVzZXRzLnhtbFBLAQIAABQAAgAIAARiZUV4CeGkdgAAAHYAAAAcAAAAAAAAAAEAAAAAALwVAAB1bml2ZXJzYWwvbG9jYWxfc2V0dGluZ3MueG1sUEsBAgAAFAACAAgAQ3tuQ4EhdpXsAgAAiAgAABQAAAAAAAAAAQAAAAAAbBYAAHVuaXZlcnNhbC9wbGF5ZXIueG1sUEsBAgAAFAACAAgABGJlRXKbs4VwAgAAZQcAACkAAAAAAAAAAQAAAAAAihkAAHVuaXZlcnNhbC9za2luX2N1c3RvbWl6YXRpb25fc2V0dGluZ3MueG1sUEsBAgAAFAACAAgABWJlRW2yHXN+DQAAz24AABcAAAAAAAAAAAAAAAAAQRwAAHVuaXZlcnNhbC91bml2ZXJzYWwucG5nUEsBAgAAFAACAAgABWJlRaGkwv9IAAAAawAAABsAAAAAAAAAAQAAAAAA9CkAAHVuaXZlcnNhbC91bml2ZXJzYWwucG5nLnhtbFBLBQYAAAAACwALAEkDAAB1KgAAAAA="/>
  <p:tag name="ISPRING_RESOURCE_PATHS_HASH_PRESENTER" val="eb81c9daf81fc36e1373acb420a4ebbf51e4ef8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society_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5420</TotalTime>
  <Words>289</Words>
  <Application>Microsoft Office PowerPoint</Application>
  <PresentationFormat>Экран (4:3)</PresentationFormat>
  <Paragraphs>57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society_20</dc:title>
  <dc:creator>admit-home</dc:creator>
  <cp:lastModifiedBy>Admit</cp:lastModifiedBy>
  <cp:revision>492</cp:revision>
  <cp:lastPrinted>2016-10-07T09:12:38Z</cp:lastPrinted>
  <dcterms:created xsi:type="dcterms:W3CDTF">2008-09-08T18:26:41Z</dcterms:created>
  <dcterms:modified xsi:type="dcterms:W3CDTF">2016-10-31T11:51:13Z</dcterms:modified>
</cp:coreProperties>
</file>